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7F73-C16F-4FEC-BA8C-9CC7B7CF7929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34FF-126F-45FA-A9CE-42CF5ADFAC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7F73-C16F-4FEC-BA8C-9CC7B7CF7929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34FF-126F-45FA-A9CE-42CF5ADF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7F73-C16F-4FEC-BA8C-9CC7B7CF7929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34FF-126F-45FA-A9CE-42CF5ADF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7F73-C16F-4FEC-BA8C-9CC7B7CF7929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34FF-126F-45FA-A9CE-42CF5ADFAC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7F73-C16F-4FEC-BA8C-9CC7B7CF7929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34FF-126F-45FA-A9CE-42CF5ADF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7F73-C16F-4FEC-BA8C-9CC7B7CF7929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34FF-126F-45FA-A9CE-42CF5ADFAC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7F73-C16F-4FEC-BA8C-9CC7B7CF7929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34FF-126F-45FA-A9CE-42CF5ADFAC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7F73-C16F-4FEC-BA8C-9CC7B7CF7929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34FF-126F-45FA-A9CE-42CF5ADF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7F73-C16F-4FEC-BA8C-9CC7B7CF7929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34FF-126F-45FA-A9CE-42CF5ADF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7F73-C16F-4FEC-BA8C-9CC7B7CF7929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34FF-126F-45FA-A9CE-42CF5ADF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7F73-C16F-4FEC-BA8C-9CC7B7CF7929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34FF-126F-45FA-A9CE-42CF5ADFAC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857F73-C16F-4FEC-BA8C-9CC7B7CF7929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634FF-126F-45FA-A9CE-42CF5ADF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875" y="1772816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8000"/>
                </a:solidFill>
                <a:latin typeface="Century Schoolbook" pitchFamily="18" charset="0"/>
              </a:rPr>
              <a:t>Мастер-класс по </a:t>
            </a:r>
            <a:r>
              <a:rPr lang="ru-RU" sz="4000" b="1" i="1" dirty="0" err="1" smtClean="0">
                <a:solidFill>
                  <a:srgbClr val="008000"/>
                </a:solidFill>
                <a:latin typeface="Century Schoolbook" pitchFamily="18" charset="0"/>
              </a:rPr>
              <a:t>пластилинографии</a:t>
            </a:r>
            <a:r>
              <a:rPr lang="ru-RU" sz="4000" b="1" i="1" dirty="0" smtClean="0">
                <a:solidFill>
                  <a:srgbClr val="008000"/>
                </a:solidFill>
                <a:latin typeface="Century Schoolbook" pitchFamily="18" charset="0"/>
              </a:rPr>
              <a:t> «Чудо пластилин»</a:t>
            </a:r>
            <a:endParaRPr lang="ru-RU" sz="4000" b="1" i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0" y="332656"/>
            <a:ext cx="1916832" cy="1916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17573"/>
            <a:ext cx="3925860" cy="392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7143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Скатывание «колбасок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Раскатываем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пластилиновые колбаски нужной длины и толщины. На заранее подготовленный рисунок по контуру выкладываем слепленные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колбаски.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IT\Desktop\маша\P10902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86058"/>
            <a:ext cx="2571768" cy="368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 descr="C:\Users\IT\Desktop\Новая папка (2)\detsad-115314-14271865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14620"/>
            <a:ext cx="2729457" cy="36433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42976" y="264833"/>
            <a:ext cx="778674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Трафаретное рисование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этой работы понадобится трафарет. Его необходимо наложить на подготовленную основу и заполнить ее пластилином. Когда трафарет будет полностью заполнен, его необходимо убрать с основы – получится готовый рисунок. Его можно дополнять деталями. Картина будет казаться ярче, если на нее нанести штрихи, точки, линии заостренной палочкой.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apdou37.ru/images/stories/06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979712" y="4077072"/>
            <a:ext cx="237065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IT\Desktop\Новая папка (2)\e798a0d5dea21ef441815910d594359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24128" y="4179531"/>
            <a:ext cx="2233434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728" y="120828"/>
            <a:ext cx="7429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Отпечатки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из самых увлекательных уроков для детей – это отпечатки на пластилине. Сделайте лепешку из пластилина, и делайте отпечатки крышкой, игрушкой, ручкой, своим собственным пальцем, ложкой.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YLyZt0wksH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143248"/>
            <a:ext cx="6929486" cy="3143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14414" y="-1335604"/>
            <a:ext cx="757242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>
              <a:solidFill>
                <a:srgbClr val="0000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>
              <a:solidFill>
                <a:srgbClr val="0000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Лепите вместе с детьми, лепите чаще, лепите с радостью, лепите на здоровье.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1785926"/>
            <a:ext cx="72152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«Ум ребенка находится на кончиках его пальцев»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В.А.Сухомлинский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568" y="620688"/>
            <a:ext cx="7742094" cy="396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Пластилинография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— новый вид декоративно-прикладного искусства. Представляет собой создания лепных картин с изображением более или менее выпуклых, </a:t>
            </a:r>
            <a:r>
              <a:rPr lang="ru-RU" sz="28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полуобъемных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объектов на горизонтальной поверхности.  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IT\Desktop\Новая папка (2)\18616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3645024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064896" cy="45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Задачи 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обучения: </a:t>
            </a:r>
            <a:endParaRPr lang="ru-RU" sz="4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навыков работы с пластилином,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пробуждение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интереса к лепке;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освоение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новых приемов (скатывания, надавливания,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                 размазывания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) и создание с их помощью сюжетных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картин</a:t>
            </a: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обучение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умению ориентироваться на листе бумаги;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мелкой моторики;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ознакомление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с окружающим миром;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развитие  эмоций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фантазии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41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7"/>
            <a:ext cx="80283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Рекомендации по организации работы в технике </a:t>
            </a:r>
            <a:r>
              <a:rPr lang="ru-RU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пластилинография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во избежание деформации картины в качестве основы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  следует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использовать плотный картон; </a:t>
            </a: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-устранить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ошибку, допущенную в процессе покрытие пластилиновой картинки бесцветным лаком продлит ее "жизнь". 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05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009" y="491441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развивает: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061101"/>
            <a:ext cx="75009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-память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-мышление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-творческие способности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-мелкую моторику рук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-волевые усилия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-сенсорные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эталоны (цвет,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форма, величина)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-познавательную активность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-речевую активность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71538" y="448370"/>
            <a:ext cx="70009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Техники и приемы рисования пластилином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 rot="10800000" flipV="1">
            <a:off x="1285852" y="1805981"/>
            <a:ext cx="621510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1.Примазывание.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2.Скатывание.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3.Надавливание.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4.Размазывание.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5.Лепки из «колбасок».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6.Лепка с использованием природных материалов.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7.Рельефный рисунок с помощью стеки.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8.Трафаретное рисование.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9.Процарапывание.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10.Отпечатки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3" descr="C:\Users\IT\Desktop\Новая папка (2)\FFfZM5Tnd3E.jpg"/>
          <p:cNvPicPr>
            <a:picLocks noChangeAspect="1" noChangeArrowheads="1"/>
          </p:cNvPicPr>
          <p:nvPr/>
        </p:nvPicPr>
        <p:blipFill>
          <a:blip r:embed="rId2"/>
          <a:srcRect l="3681" t="2181" r="3681" b="8473"/>
          <a:stretch>
            <a:fillRect/>
          </a:stretch>
        </p:blipFill>
        <p:spPr bwMode="auto">
          <a:xfrm>
            <a:off x="6643702" y="1714488"/>
            <a:ext cx="1785950" cy="24385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00100" y="151605"/>
            <a:ext cx="77153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Скатывание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Оторвав небольшой кусочек пластилина, из него необходимо сформировать небольшой шарик, путем катания его круговыми движениями между большим и указательным пальцами. Этот метод «раскрашивания» делает рисунок объемным, очень оживляет.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apdou37.ru/images/stories/02.jpg"/>
          <p:cNvPicPr/>
          <p:nvPr/>
        </p:nvPicPr>
        <p:blipFill>
          <a:blip r:embed="rId2"/>
          <a:srcRect l="18000" r="22000"/>
          <a:stretch>
            <a:fillRect/>
          </a:stretch>
        </p:blipFill>
        <p:spPr bwMode="auto">
          <a:xfrm>
            <a:off x="1357290" y="3714752"/>
            <a:ext cx="2143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IT\Desktop\Новая папка (2)\10 (1).jpg"/>
          <p:cNvPicPr>
            <a:picLocks noChangeAspect="1" noChangeArrowheads="1"/>
          </p:cNvPicPr>
          <p:nvPr/>
        </p:nvPicPr>
        <p:blipFill>
          <a:blip r:embed="rId3"/>
          <a:srcRect l="11607" r="18750"/>
          <a:stretch>
            <a:fillRect/>
          </a:stretch>
        </p:blipFill>
        <p:spPr bwMode="auto">
          <a:xfrm>
            <a:off x="5352716" y="3500438"/>
            <a:ext cx="2719745" cy="29289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42976" y="151605"/>
            <a:ext cx="75724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Надавливание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выполняется также, как и при приеме скатывания. Необходимо нажать на скатанный шарик пальцами, для того чтобы получилась лепешка. Надавливать необходимо на плоской основе поделки. Желательно, чтобы шарики были одинакового размера.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IT\Desktop\маша\P10902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00438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156</TotalTime>
  <Words>392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IT</dc:creator>
  <cp:lastModifiedBy>Админ</cp:lastModifiedBy>
  <cp:revision>20</cp:revision>
  <dcterms:created xsi:type="dcterms:W3CDTF">2016-02-21T08:44:06Z</dcterms:created>
  <dcterms:modified xsi:type="dcterms:W3CDTF">2021-01-15T07:05:09Z</dcterms:modified>
</cp:coreProperties>
</file>